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539E-CFE2-454B-8EA0-3067ABF33C01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CA12-ED29-4E95-9448-A89D618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41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539E-CFE2-454B-8EA0-3067ABF33C01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CA12-ED29-4E95-9448-A89D618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65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539E-CFE2-454B-8EA0-3067ABF33C01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CA12-ED29-4E95-9448-A89D618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33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539E-CFE2-454B-8EA0-3067ABF33C01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CA12-ED29-4E95-9448-A89D618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01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539E-CFE2-454B-8EA0-3067ABF33C01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CA12-ED29-4E95-9448-A89D618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7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539E-CFE2-454B-8EA0-3067ABF33C01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CA12-ED29-4E95-9448-A89D618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68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539E-CFE2-454B-8EA0-3067ABF33C01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CA12-ED29-4E95-9448-A89D618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539E-CFE2-454B-8EA0-3067ABF33C01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CA12-ED29-4E95-9448-A89D618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8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539E-CFE2-454B-8EA0-3067ABF33C01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CA12-ED29-4E95-9448-A89D618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95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539E-CFE2-454B-8EA0-3067ABF33C01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CA12-ED29-4E95-9448-A89D618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20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539E-CFE2-454B-8EA0-3067ABF33C01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CA12-ED29-4E95-9448-A89D618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53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F539E-CFE2-454B-8EA0-3067ABF33C01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4CA12-ED29-4E95-9448-A89D618CA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11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bd1NWTWfEs&amp;t=48s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Box 2"/>
          <p:cNvSpPr txBox="1"/>
          <p:nvPr/>
        </p:nvSpPr>
        <p:spPr>
          <a:xfrm>
            <a:off x="685800" y="751344"/>
            <a:ext cx="10820400" cy="535531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</a:p>
          <a:p>
            <a:pPr algn="ctr"/>
            <a:r>
              <a:rPr lang="ru-RU" sz="9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класс </a:t>
            </a:r>
          </a:p>
          <a:p>
            <a:pPr algn="ctr"/>
            <a:r>
              <a:rPr lang="ru-RU" sz="5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«Умножаем на трехзначное число»</a:t>
            </a:r>
          </a:p>
          <a:p>
            <a:pPr algn="ctr"/>
            <a:endParaRPr lang="ru-RU" sz="5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90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Box 2"/>
          <p:cNvSpPr txBox="1"/>
          <p:nvPr/>
        </p:nvSpPr>
        <p:spPr>
          <a:xfrm>
            <a:off x="518543" y="5345257"/>
            <a:ext cx="11154913" cy="132343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окончен. Молодец!</a:t>
            </a:r>
            <a:endParaRPr lang="ru-RU" sz="8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Box 2"/>
          <p:cNvSpPr txBox="1"/>
          <p:nvPr/>
        </p:nvSpPr>
        <p:spPr>
          <a:xfrm>
            <a:off x="5347854" y="360218"/>
            <a:ext cx="6664036" cy="224676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</a:t>
            </a:r>
          </a:p>
          <a:p>
            <a:pPr algn="ctr"/>
            <a:r>
              <a:rPr lang="ru-RU" sz="8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8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685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Box 2"/>
          <p:cNvSpPr txBox="1"/>
          <p:nvPr/>
        </p:nvSpPr>
        <p:spPr>
          <a:xfrm>
            <a:off x="124691" y="4724399"/>
            <a:ext cx="5084617" cy="193899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</a:t>
            </a:r>
          </a:p>
          <a:p>
            <a:pPr algn="ctr"/>
            <a:r>
              <a:rPr lang="ru-RU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Устный счет</a:t>
            </a:r>
            <a:endParaRPr lang="ru-RU" sz="6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0364" y="335845"/>
            <a:ext cx="2382981" cy="618630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360х2 720:4</a:t>
            </a:r>
          </a:p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900:15 1800:2 240:80 </a:t>
            </a:r>
          </a:p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3х600 </a:t>
            </a:r>
          </a:p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60х6 </a:t>
            </a:r>
          </a:p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280:7</a:t>
            </a:r>
          </a:p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40х6</a:t>
            </a:r>
          </a:p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18:2</a:t>
            </a:r>
          </a:p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180+100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673" y="335844"/>
            <a:ext cx="89500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484, 444, 448, 844, 884, 888</a:t>
            </a:r>
            <a:endParaRPr lang="ru-RU" sz="1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13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Box 2"/>
          <p:cNvSpPr txBox="1"/>
          <p:nvPr/>
        </p:nvSpPr>
        <p:spPr>
          <a:xfrm>
            <a:off x="8257308" y="332509"/>
            <a:ext cx="3449782" cy="193899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</a:p>
          <a:p>
            <a:pPr algn="ctr"/>
            <a:r>
              <a:rPr lang="ru-RU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Логика</a:t>
            </a:r>
            <a:endParaRPr lang="ru-RU" sz="6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8471" y="3934690"/>
            <a:ext cx="9365673" cy="72943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200"/>
              </a:spcAft>
            </a:pPr>
            <a:r>
              <a:rPr lang="ru-RU" sz="36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117 х 24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 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3600" dirty="0"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516 х 112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      </a:t>
            </a:r>
            <a:r>
              <a:rPr lang="ru-RU" sz="3600" dirty="0" smtClean="0"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261 </a:t>
            </a:r>
            <a:r>
              <a:rPr lang="ru-RU" sz="3600" dirty="0"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324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    </a:t>
            </a:r>
            <a:r>
              <a:rPr lang="ru-RU" sz="36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524 х 37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750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Box 2"/>
          <p:cNvSpPr txBox="1"/>
          <p:nvPr/>
        </p:nvSpPr>
        <p:spPr>
          <a:xfrm>
            <a:off x="613960" y="5237017"/>
            <a:ext cx="11152909" cy="132343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8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Новый Алгоритм</a:t>
            </a:r>
            <a:endParaRPr lang="ru-RU" sz="8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903"/>
            <a:ext cx="12192000" cy="685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Box 2"/>
          <p:cNvSpPr txBox="1"/>
          <p:nvPr/>
        </p:nvSpPr>
        <p:spPr>
          <a:xfrm>
            <a:off x="7143973" y="368836"/>
            <a:ext cx="4623510" cy="101566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sz="6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236" y="5059279"/>
            <a:ext cx="11299247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hlinkClick r:id="rId3"/>
              </a:rPr>
              <a:t>https://</a:t>
            </a:r>
            <a:r>
              <a:rPr lang="en-US" sz="3600" dirty="0" smtClean="0">
                <a:solidFill>
                  <a:srgbClr val="C00000"/>
                </a:solidFill>
                <a:hlinkClick r:id="rId3"/>
              </a:rPr>
              <a:t>www.youtube.com/watch?v=abd1NWTWfEs&amp;t=48s</a:t>
            </a:r>
            <a:endParaRPr lang="ru-RU" sz="36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7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9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Box 2"/>
          <p:cNvSpPr txBox="1"/>
          <p:nvPr/>
        </p:nvSpPr>
        <p:spPr>
          <a:xfrm>
            <a:off x="2442243" y="415636"/>
            <a:ext cx="7307513" cy="132343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Примеры</a:t>
            </a:r>
            <a:endParaRPr lang="ru-RU" sz="8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6726" y="5320145"/>
            <a:ext cx="9531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Учебник с.24 № </a:t>
            </a:r>
            <a:r>
              <a:rPr lang="ru-RU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1, № 3 </a:t>
            </a:r>
            <a:endParaRPr lang="ru-RU" sz="6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" y="0"/>
            <a:ext cx="12184264" cy="685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Box 2"/>
          <p:cNvSpPr txBox="1"/>
          <p:nvPr/>
        </p:nvSpPr>
        <p:spPr>
          <a:xfrm>
            <a:off x="100849" y="4572000"/>
            <a:ext cx="3269673" cy="212365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</a:t>
            </a:r>
          </a:p>
          <a:p>
            <a:pPr algn="ctr"/>
            <a:r>
              <a:rPr lang="ru-RU" sz="6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sz="6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2777" y="5495329"/>
            <a:ext cx="4947829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ru-RU" sz="36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2.Интерактивная игра</a:t>
            </a:r>
          </a:p>
          <a:p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«Задачи на движение»</a:t>
            </a:r>
            <a:endParaRPr lang="ru-RU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3309" y="235527"/>
            <a:ext cx="5311861" cy="460331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200"/>
              </a:spcAft>
            </a:pPr>
            <a:r>
              <a:rPr lang="ru-RU" sz="28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Реши задачу:</a:t>
            </a:r>
          </a:p>
          <a:p>
            <a:pPr algn="ctr">
              <a:lnSpc>
                <a:spcPct val="115000"/>
              </a:lnSpc>
              <a:spcAft>
                <a:spcPts val="200"/>
              </a:spcAft>
            </a:pP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Ученикам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классов решили купить книги в подарок.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книга стоит 135 рублей, а учеников всего 119. </a:t>
            </a:r>
            <a:endParaRPr lang="ru-RU" sz="2800" b="1" i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200"/>
              </a:spcAft>
            </a:pP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узнать, сколько денег понадобится, чтобы купить книги, если под рукой нет калькулятора?</a:t>
            </a:r>
            <a:endParaRPr lang="ru-RU" sz="28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1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Box 2"/>
          <p:cNvSpPr txBox="1"/>
          <p:nvPr/>
        </p:nvSpPr>
        <p:spPr>
          <a:xfrm>
            <a:off x="6355489" y="706582"/>
            <a:ext cx="5517857" cy="1323439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Итог</a:t>
            </a:r>
            <a:endParaRPr lang="ru-RU" sz="8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47164" y="2341418"/>
            <a:ext cx="5126182" cy="92333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 анкету</a:t>
            </a:r>
            <a:endParaRPr lang="ru-RU" sz="5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119</Words>
  <Application>Microsoft Office PowerPoint</Application>
  <PresentationFormat>Широкоэкранный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2021-03-21T17:55:35Z</dcterms:created>
  <dcterms:modified xsi:type="dcterms:W3CDTF">2021-03-29T14:05:24Z</dcterms:modified>
</cp:coreProperties>
</file>